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743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8" r:id="rId10"/>
    <p:sldId id="270" r:id="rId11"/>
    <p:sldId id="272" r:id="rId12"/>
    <p:sldId id="273" r:id="rId13"/>
    <p:sldId id="274" r:id="rId14"/>
    <p:sldId id="275" r:id="rId15"/>
    <p:sldId id="277" r:id="rId16"/>
    <p:sldId id="278" r:id="rId17"/>
    <p:sldId id="280" r:id="rId18"/>
    <p:sldId id="342" r:id="rId19"/>
    <p:sldId id="343" r:id="rId20"/>
    <p:sldId id="281" r:id="rId21"/>
    <p:sldId id="344" r:id="rId22"/>
    <p:sldId id="345" r:id="rId23"/>
    <p:sldId id="348" r:id="rId24"/>
    <p:sldId id="346" r:id="rId25"/>
    <p:sldId id="347" r:id="rId26"/>
    <p:sldId id="349" r:id="rId27"/>
    <p:sldId id="282" r:id="rId28"/>
    <p:sldId id="283" r:id="rId29"/>
    <p:sldId id="304" r:id="rId30"/>
    <p:sldId id="312" r:id="rId31"/>
    <p:sldId id="325" r:id="rId32"/>
    <p:sldId id="313" r:id="rId33"/>
    <p:sldId id="356" r:id="rId34"/>
    <p:sldId id="351" r:id="rId35"/>
    <p:sldId id="352" r:id="rId36"/>
    <p:sldId id="353" r:id="rId37"/>
    <p:sldId id="357" r:id="rId38"/>
    <p:sldId id="354" r:id="rId39"/>
    <p:sldId id="355" r:id="rId40"/>
    <p:sldId id="350" r:id="rId41"/>
    <p:sldId id="360" r:id="rId42"/>
    <p:sldId id="358" r:id="rId43"/>
    <p:sldId id="359" r:id="rId44"/>
    <p:sldId id="326" r:id="rId45"/>
    <p:sldId id="338" r:id="rId46"/>
    <p:sldId id="327" r:id="rId47"/>
    <p:sldId id="328" r:id="rId48"/>
    <p:sldId id="329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9" r:id="rId57"/>
    <p:sldId id="340" r:id="rId58"/>
    <p:sldId id="341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2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8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1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4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65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5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7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3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5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1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7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4694" y="2241177"/>
            <a:ext cx="9242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/>
              <a:t>RecipeMall</a:t>
            </a:r>
            <a:endParaRPr lang="ko-KR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240741" y="3585772"/>
            <a:ext cx="571055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/>
              <a:t>조장 </a:t>
            </a:r>
            <a:r>
              <a:rPr lang="en-US" altLang="ko-KR" dirty="0"/>
              <a:t>: </a:t>
            </a:r>
            <a:r>
              <a:rPr lang="ko-KR" altLang="en-US" dirty="0"/>
              <a:t>박현정</a:t>
            </a:r>
            <a:endParaRPr lang="en-US" altLang="ko-KR" dirty="0"/>
          </a:p>
          <a:p>
            <a:pPr lvl="0"/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 err="1"/>
              <a:t>고은비</a:t>
            </a:r>
            <a:r>
              <a:rPr lang="en-US" altLang="ko-KR" dirty="0"/>
              <a:t>, </a:t>
            </a:r>
            <a:r>
              <a:rPr lang="ko-KR" altLang="en-US" dirty="0"/>
              <a:t>박승호</a:t>
            </a:r>
            <a:r>
              <a:rPr lang="en-US" altLang="ko-KR" dirty="0"/>
              <a:t>, </a:t>
            </a:r>
            <a:r>
              <a:rPr lang="ko-KR" altLang="en-US" dirty="0" err="1"/>
              <a:t>이건상</a:t>
            </a:r>
            <a:r>
              <a:rPr lang="en-US" altLang="ko-KR" dirty="0"/>
              <a:t>, </a:t>
            </a:r>
            <a:r>
              <a:rPr lang="ko-KR" altLang="en-US" dirty="0"/>
              <a:t>이정우</a:t>
            </a:r>
            <a:r>
              <a:rPr lang="en-US" altLang="ko-KR" dirty="0"/>
              <a:t>, </a:t>
            </a:r>
            <a:r>
              <a:rPr lang="ko-KR" altLang="en-US" dirty="0"/>
              <a:t>이주한</a:t>
            </a:r>
            <a:r>
              <a:rPr lang="en-US" altLang="ko-KR" dirty="0"/>
              <a:t>, </a:t>
            </a:r>
            <a:r>
              <a:rPr lang="ko-KR" altLang="en-US" dirty="0"/>
              <a:t>이준서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요구사항 명세서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B8DB00-A5E0-2DBD-2B4F-1A4F1B06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2162563"/>
            <a:ext cx="9823138" cy="25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2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요구사항 명세서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0D586A-DD25-1111-305A-406CFF6D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81" y="629779"/>
            <a:ext cx="9747637" cy="4991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CA83C5-828C-68EC-6DA4-2DE99980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6" y="5620873"/>
            <a:ext cx="9959788" cy="6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1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요구사항 명세서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2114C-63A5-EB4F-B011-BA821841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99" y="681318"/>
            <a:ext cx="9763202" cy="54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요구사항 명세서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471EFD-04DE-51C3-0581-4598F014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1609980"/>
            <a:ext cx="9814749" cy="39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78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UseCase</a:t>
            </a:r>
            <a:r>
              <a:rPr lang="en-US" altLang="ko-KR" sz="1400" dirty="0"/>
              <a:t> Diagram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D400-79AF-D72C-6039-A5FFB72A1F69}"/>
              </a:ext>
            </a:extLst>
          </p:cNvPr>
          <p:cNvSpPr txBox="1"/>
          <p:nvPr/>
        </p:nvSpPr>
        <p:spPr>
          <a:xfrm>
            <a:off x="4034118" y="344979"/>
            <a:ext cx="412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관리자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1826" y="869596"/>
            <a:ext cx="7069618" cy="52398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UseCase</a:t>
            </a:r>
            <a:r>
              <a:rPr lang="en-US" altLang="ko-KR" sz="1400" dirty="0"/>
              <a:t> Diagram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D400-79AF-D72C-6039-A5FFB72A1F69}"/>
              </a:ext>
            </a:extLst>
          </p:cNvPr>
          <p:cNvSpPr txBox="1"/>
          <p:nvPr/>
        </p:nvSpPr>
        <p:spPr>
          <a:xfrm>
            <a:off x="4034118" y="344979"/>
            <a:ext cx="412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비회원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5467" y="1666725"/>
            <a:ext cx="8553132" cy="43802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UseCase</a:t>
            </a:r>
            <a:r>
              <a:rPr lang="en-US" altLang="ko-KR" sz="1400" dirty="0"/>
              <a:t> Diagram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D400-79AF-D72C-6039-A5FFB72A1F69}"/>
              </a:ext>
            </a:extLst>
          </p:cNvPr>
          <p:cNvSpPr txBox="1"/>
          <p:nvPr/>
        </p:nvSpPr>
        <p:spPr>
          <a:xfrm>
            <a:off x="4034118" y="344979"/>
            <a:ext cx="412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65D2B-2647-63D1-E7C7-0A5346D4C150}"/>
              </a:ext>
            </a:extLst>
          </p:cNvPr>
          <p:cNvSpPr txBox="1"/>
          <p:nvPr/>
        </p:nvSpPr>
        <p:spPr>
          <a:xfrm>
            <a:off x="2178424" y="1461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C9EE3-A2EA-59DE-B33C-C0079F126646}"/>
              </a:ext>
            </a:extLst>
          </p:cNvPr>
          <p:cNvSpPr txBox="1"/>
          <p:nvPr/>
        </p:nvSpPr>
        <p:spPr>
          <a:xfrm>
            <a:off x="8157882" y="14612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쇼핑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05333" y="1908775"/>
            <a:ext cx="6014879" cy="43590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550" y="1830294"/>
            <a:ext cx="5432495" cy="44375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4EC8B-8C22-581F-19CD-117DE5DC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8" y="1566993"/>
            <a:ext cx="5905500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75302A-961D-4C08-AB90-7F43BCA8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6" y="4893097"/>
            <a:ext cx="4505325" cy="98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F0980-F0D1-48B6-A47B-B92040F3598D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</a:t>
            </a:r>
            <a:r>
              <a:rPr lang="en-US" altLang="ko-KR" dirty="0"/>
              <a:t>, </a:t>
            </a:r>
            <a:r>
              <a:rPr lang="ko-KR" altLang="en-US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672938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6D60F9-5252-013C-ECCA-B4F39A55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51" y="942659"/>
            <a:ext cx="3586031" cy="1160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67961-D0F8-40B1-B46D-609664FDAEFC}"/>
              </a:ext>
            </a:extLst>
          </p:cNvPr>
          <p:cNvSpPr txBox="1"/>
          <p:nvPr/>
        </p:nvSpPr>
        <p:spPr>
          <a:xfrm>
            <a:off x="3699545" y="344979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레시피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ED83C0-C319-4C53-AE83-68EF0AB3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8" y="2402117"/>
            <a:ext cx="3297005" cy="730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0CDDDB-4E40-496C-9585-A2612DE3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92" y="1791049"/>
            <a:ext cx="3262779" cy="7303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0168C3-F7F7-447E-8BB5-A7C385E9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991" y="2684990"/>
            <a:ext cx="3262779" cy="541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C0959C-C499-4E3B-9D85-8264396E6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042" y="2495843"/>
            <a:ext cx="3837254" cy="730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0EEEFB-7EA8-497F-AB9C-1D29E9E3D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512" y="3879220"/>
            <a:ext cx="3262779" cy="6127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01576B-16E3-4F33-8189-43D67B0B1822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10121381" y="2521365"/>
            <a:ext cx="1" cy="163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F5A065-741E-4F2F-A2DA-CF90B6F9582B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761782" y="1523007"/>
            <a:ext cx="2359600" cy="26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51C9BDA-C187-4AA5-B22F-AF4255613D19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5755669" y="2103355"/>
            <a:ext cx="213098" cy="39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1D5081-3365-474A-9D3E-7E9FDF8ED54A}"/>
              </a:ext>
            </a:extLst>
          </p:cNvPr>
          <p:cNvCxnSpPr>
            <a:endCxn id="12" idx="0"/>
          </p:cNvCxnSpPr>
          <p:nvPr/>
        </p:nvCxnSpPr>
        <p:spPr>
          <a:xfrm>
            <a:off x="7608815" y="2103355"/>
            <a:ext cx="390087" cy="177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3A60397-9924-4317-8FF3-436745AAC78F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2008854" y="4257529"/>
            <a:ext cx="1631391" cy="3901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A0216AC-DC95-424C-910B-B2D0F4B453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35780" y="2617558"/>
            <a:ext cx="2734522" cy="545420"/>
          </a:xfrm>
          <a:prstGeom prst="bentConnector3">
            <a:avLst>
              <a:gd name="adj1" fmla="val 90188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7494143-628C-4EB1-A804-D34D2BDED2AE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1816151" y="1523007"/>
            <a:ext cx="2359600" cy="8791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2880" y="4743450"/>
            <a:ext cx="3654163" cy="8000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4559F-B4CF-1742-2EB3-97B5E32E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5" y="1940304"/>
            <a:ext cx="455295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E1922-4A98-4EBE-808A-69077F3DB280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Freeboardtbl</a:t>
            </a:r>
            <a:r>
              <a:rPr lang="en-US" altLang="ko-KR" dirty="0"/>
              <a:t> – </a:t>
            </a:r>
            <a:r>
              <a:rPr lang="ko-KR" altLang="en-US" dirty="0"/>
              <a:t>자유게시판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9518C1-A2B4-4720-9BBF-C857B6BC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4332698"/>
            <a:ext cx="4552950" cy="12954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24E4B2-097C-45C0-9C95-4785B9E9A868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096000" y="3692904"/>
            <a:ext cx="0" cy="63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08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8B83F-E2E6-1530-F1FB-91834AE58A26}"/>
              </a:ext>
            </a:extLst>
          </p:cNvPr>
          <p:cNvSpPr txBox="1"/>
          <p:nvPr/>
        </p:nvSpPr>
        <p:spPr>
          <a:xfrm>
            <a:off x="372035" y="69028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37C91-FEDE-FFE8-5A3B-B6F83F6B79D4}"/>
              </a:ext>
            </a:extLst>
          </p:cNvPr>
          <p:cNvSpPr txBox="1"/>
          <p:nvPr/>
        </p:nvSpPr>
        <p:spPr>
          <a:xfrm>
            <a:off x="3240741" y="3585772"/>
            <a:ext cx="2048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프로젝트 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※ </a:t>
            </a:r>
            <a:r>
              <a:rPr lang="ko-KR" altLang="en-US" dirty="0"/>
              <a:t>벤치마킹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※ </a:t>
            </a:r>
            <a:r>
              <a:rPr lang="ko-KR" altLang="en-US" dirty="0"/>
              <a:t>개발환경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756212" y="1005004"/>
            <a:ext cx="77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01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CBDE9-1F8C-B209-13F9-0CB3EC6CA328}"/>
              </a:ext>
            </a:extLst>
          </p:cNvPr>
          <p:cNvSpPr txBox="1"/>
          <p:nvPr/>
        </p:nvSpPr>
        <p:spPr>
          <a:xfrm>
            <a:off x="7530353" y="1005004"/>
            <a:ext cx="77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02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3155576" y="175708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ko-KR" altLang="en-US" dirty="0"/>
              <a:t>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2C8DE-2336-D669-206B-8818A4A117BF}"/>
              </a:ext>
            </a:extLst>
          </p:cNvPr>
          <p:cNvSpPr txBox="1"/>
          <p:nvPr/>
        </p:nvSpPr>
        <p:spPr>
          <a:xfrm>
            <a:off x="6853517" y="175708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ko-KR" altLang="en-US" dirty="0"/>
              <a:t>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0904" y="2567721"/>
            <a:ext cx="3366135" cy="256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/>
              <a:t>※ </a:t>
            </a:r>
            <a:r>
              <a:rPr lang="ko-KR" altLang="en-US" dirty="0"/>
              <a:t>프로젝트 일정표</a:t>
            </a:r>
            <a:endParaRPr lang="en-US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※ </a:t>
            </a:r>
            <a:r>
              <a:rPr lang="ko-KR" altLang="en-US" dirty="0"/>
              <a:t>요구사항 정의서</a:t>
            </a:r>
            <a:endParaRPr lang="en-US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※ </a:t>
            </a:r>
            <a:r>
              <a:rPr lang="en-US" altLang="ko-KR" dirty="0" err="1"/>
              <a:t>UseCase</a:t>
            </a:r>
            <a:r>
              <a:rPr lang="en-US" altLang="ko-KR" dirty="0"/>
              <a:t> Diagram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※ </a:t>
            </a:r>
            <a:r>
              <a:rPr lang="ko-KR" altLang="en-US" dirty="0"/>
              <a:t>흐름도</a:t>
            </a:r>
            <a:endParaRPr lang="en-US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※ </a:t>
            </a:r>
            <a:r>
              <a:rPr lang="ko-KR" altLang="en-US" dirty="0"/>
              <a:t>스토리보드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4A5C3C-BD5A-3481-CECB-F1E189DA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676400"/>
            <a:ext cx="5895975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26600-C832-43B7-832B-15912339F51D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일대일 문의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15E01F-8BC9-4BFE-A6A7-D6EE4EEB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2" y="4267987"/>
            <a:ext cx="5876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76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0D29AE-3308-50BB-23CF-067A6A20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1771650"/>
            <a:ext cx="5553075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08A-7ADC-4904-9622-C53290470BE8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Producttbl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상품 정보 테이블</a:t>
            </a:r>
          </a:p>
        </p:txBody>
      </p:sp>
    </p:spTree>
    <p:extLst>
      <p:ext uri="{BB962C8B-B14F-4D97-AF65-F5344CB8AC3E}">
        <p14:creationId xmlns:p14="http://schemas.microsoft.com/office/powerpoint/2010/main" val="3177570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1519E-F601-1DD1-7762-ABAC3D26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2624137"/>
            <a:ext cx="5876925" cy="1609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0F897-823C-41EF-833B-5C9F2D0FBF4D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1740367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98CD7-4DA5-DBFB-9A92-CBFBF6F5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42" y="2390773"/>
            <a:ext cx="4429125" cy="207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9C101-CBA9-487E-AB9F-2FD48F18041C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Ordertbl</a:t>
            </a:r>
            <a:r>
              <a:rPr lang="en-US" altLang="ko-KR" dirty="0"/>
              <a:t> – </a:t>
            </a:r>
            <a:r>
              <a:rPr lang="ko-KR" altLang="en-US" dirty="0"/>
              <a:t>주문 정보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F2383E-BAF6-4837-9869-8484BAEF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233" y="2938460"/>
            <a:ext cx="44291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8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6ACF07-34C0-12F8-E54A-19BC38C3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2466975"/>
            <a:ext cx="5553075" cy="192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78528-42FF-4F01-B6F5-A53AE143A493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Reviewtbl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상품 리뷰 테이블</a:t>
            </a:r>
          </a:p>
        </p:txBody>
      </p:sp>
    </p:spTree>
    <p:extLst>
      <p:ext uri="{BB962C8B-B14F-4D97-AF65-F5344CB8AC3E}">
        <p14:creationId xmlns:p14="http://schemas.microsoft.com/office/powerpoint/2010/main" val="32977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71B8A-3236-4EF2-6670-24B220ED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7" y="2547937"/>
            <a:ext cx="5572125" cy="1762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0B09F-84BC-4D4A-B84E-D0A55D0D1346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Productfaqtbl</a:t>
            </a:r>
            <a:r>
              <a:rPr lang="en-US" altLang="ko-KR" dirty="0"/>
              <a:t> – </a:t>
            </a:r>
            <a:r>
              <a:rPr lang="ko-KR" altLang="en-US" dirty="0"/>
              <a:t>상품 문의 테이블</a:t>
            </a:r>
          </a:p>
        </p:txBody>
      </p:sp>
    </p:spTree>
    <p:extLst>
      <p:ext uri="{BB962C8B-B14F-4D97-AF65-F5344CB8AC3E}">
        <p14:creationId xmlns:p14="http://schemas.microsoft.com/office/powerpoint/2010/main" val="29958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E8235-A092-D5D9-F041-83AADFB8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547937"/>
            <a:ext cx="5895975" cy="1762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2545F-977B-44CF-85E7-4DF9DB50F4C2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배송지</a:t>
            </a:r>
            <a:r>
              <a:rPr lang="ko-KR" altLang="en-US" dirty="0"/>
              <a:t> 정보 테이블</a:t>
            </a:r>
          </a:p>
        </p:txBody>
      </p:sp>
    </p:spTree>
    <p:extLst>
      <p:ext uri="{BB962C8B-B14F-4D97-AF65-F5344CB8AC3E}">
        <p14:creationId xmlns:p14="http://schemas.microsoft.com/office/powerpoint/2010/main" val="296861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D486E-DEA2-A7C6-C138-3AB132A3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2781300"/>
            <a:ext cx="5876925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91386-8F4D-49BD-8BF8-8CBC630B5EB6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자주하는 질문</a:t>
            </a:r>
          </a:p>
        </p:txBody>
      </p:sp>
    </p:spTree>
    <p:extLst>
      <p:ext uri="{BB962C8B-B14F-4D97-AF65-F5344CB8AC3E}">
        <p14:creationId xmlns:p14="http://schemas.microsoft.com/office/powerpoint/2010/main" val="376343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0DD3A8-B2C1-5A10-AA00-8DBF1048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2781300"/>
            <a:ext cx="5886450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3483E-D4DA-488F-AFD0-3EEE23F902AB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9416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3340" y="655150"/>
            <a:ext cx="3881718" cy="55924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9080" y="655150"/>
            <a:ext cx="4040727" cy="5592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FB674D-CA08-918F-CB67-847DEFAB979C}"/>
              </a:ext>
            </a:extLst>
          </p:cNvPr>
          <p:cNvSpPr txBox="1"/>
          <p:nvPr/>
        </p:nvSpPr>
        <p:spPr>
          <a:xfrm>
            <a:off x="4827711" y="45550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Index main </a:t>
            </a:r>
            <a:r>
              <a:rPr lang="ko-KR" altLang="en-US" sz="2400" b="1" dirty="0"/>
              <a:t>페이지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7646894" y="1503820"/>
            <a:ext cx="102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01</a:t>
            </a:r>
            <a:endParaRPr lang="ko-KR" alt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6354480" y="3052482"/>
            <a:ext cx="3606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/>
              <a:t>RecipeMall</a:t>
            </a:r>
            <a:endParaRPr lang="en-US" altLang="ko-KR" sz="5400" dirty="0"/>
          </a:p>
          <a:p>
            <a:r>
              <a:rPr lang="en-US" altLang="ko-KR" sz="5400" dirty="0"/>
              <a:t>    </a:t>
            </a:r>
            <a:r>
              <a:rPr lang="ko-KR" altLang="en-US" sz="5400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3536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9A403A-A60F-1B70-88FC-C836BB59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76" y="1991054"/>
            <a:ext cx="2972735" cy="338901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F3204CF-6752-8EFB-CB23-53DD696F8AC1}"/>
              </a:ext>
            </a:extLst>
          </p:cNvPr>
          <p:cNvSpPr/>
          <p:nvPr/>
        </p:nvSpPr>
        <p:spPr>
          <a:xfrm>
            <a:off x="3675530" y="3196986"/>
            <a:ext cx="2420470" cy="9771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3DD3CA-15DF-5CCD-1C61-C2541C18E870}"/>
              </a:ext>
            </a:extLst>
          </p:cNvPr>
          <p:cNvSpPr txBox="1"/>
          <p:nvPr/>
        </p:nvSpPr>
        <p:spPr>
          <a:xfrm>
            <a:off x="1393698" y="158415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93F06-C68C-207C-2FFA-C5A88C974822}"/>
              </a:ext>
            </a:extLst>
          </p:cNvPr>
          <p:cNvSpPr txBox="1"/>
          <p:nvPr/>
        </p:nvSpPr>
        <p:spPr>
          <a:xfrm>
            <a:off x="923365" y="600635"/>
            <a:ext cx="27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- </a:t>
            </a:r>
            <a:r>
              <a:rPr lang="ko-KR" altLang="en-US" dirty="0"/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AE3B6-672D-994C-09ED-AED3FFB9E2EA}"/>
              </a:ext>
            </a:extLst>
          </p:cNvPr>
          <p:cNvSpPr txBox="1"/>
          <p:nvPr/>
        </p:nvSpPr>
        <p:spPr>
          <a:xfrm>
            <a:off x="6427259" y="8026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84B2D9-87DD-1606-FB19-034A18146A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59" y="1368790"/>
            <a:ext cx="4021260" cy="39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59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로그인 후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6D22A-29B3-2F83-86E9-2CB7597C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3" y="1280387"/>
            <a:ext cx="9651720" cy="442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5305" y="621178"/>
            <a:ext cx="4761390" cy="561794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96483" y="740312"/>
            <a:ext cx="4599034" cy="551134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9336" y="1338384"/>
            <a:ext cx="4916044" cy="4889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3656" y="1416277"/>
            <a:ext cx="4210975" cy="48121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42470" y="847126"/>
            <a:ext cx="4907060" cy="541768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1863" y="949690"/>
            <a:ext cx="7208273" cy="53279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8203" y="1137380"/>
            <a:ext cx="7795593" cy="511604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4065" y="994144"/>
            <a:ext cx="5463869" cy="526456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2188AD-FF5A-F32C-D588-13806AEC5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17" y="1773674"/>
            <a:ext cx="9134366" cy="43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4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541058" y="187080"/>
            <a:ext cx="510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RecipeMall</a:t>
            </a:r>
            <a:r>
              <a:rPr lang="ko-KR" altLang="en-US" sz="3200" b="1" dirty="0"/>
              <a:t> 프로젝트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2927999" y="1215372"/>
            <a:ext cx="6336000" cy="46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본인만의 레시피를 사용자 모두와 공유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정보 열람 후 </a:t>
            </a:r>
            <a:r>
              <a:rPr lang="ko-KR" altLang="en-US" sz="1400" dirty="0" err="1"/>
              <a:t>좋아요를</a:t>
            </a:r>
            <a:r>
              <a:rPr lang="ko-KR" altLang="en-US" sz="1400" dirty="0"/>
              <a:t> 누를 수 있음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 err="1"/>
              <a:t>게시글마다</a:t>
            </a:r>
            <a:r>
              <a:rPr lang="ko-KR" altLang="en-US" sz="1400" dirty="0"/>
              <a:t> 받은 </a:t>
            </a:r>
            <a:r>
              <a:rPr lang="ko-KR" altLang="en-US" sz="1400" dirty="0" err="1"/>
              <a:t>좋아요를</a:t>
            </a:r>
            <a:r>
              <a:rPr lang="ko-KR" altLang="en-US" sz="1400" dirty="0"/>
              <a:t> 통해 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일간</a:t>
            </a:r>
            <a:r>
              <a:rPr lang="en-US" altLang="ko-KR" sz="1400" dirty="0"/>
              <a:t>, </a:t>
            </a:r>
            <a:r>
              <a:rPr lang="ko-KR" altLang="en-US" sz="1400" dirty="0"/>
              <a:t>주간</a:t>
            </a:r>
            <a:r>
              <a:rPr lang="en-US" altLang="ko-KR" sz="1400" dirty="0"/>
              <a:t>, </a:t>
            </a:r>
            <a:r>
              <a:rPr lang="ko-KR" altLang="en-US" sz="1400" dirty="0"/>
              <a:t>월간 베스트 레시피 선정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자유게시판을 통해 </a:t>
            </a:r>
            <a:r>
              <a:rPr lang="ko-KR" altLang="en-US" sz="1400" dirty="0" err="1"/>
              <a:t>사용자끼리의</a:t>
            </a:r>
            <a:r>
              <a:rPr lang="ko-KR" altLang="en-US" sz="1400" dirty="0"/>
              <a:t> 소통 가능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레시피에 들어가는 재료는 바로 구매까지 이어짐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맘에 드는 상품은 장바구니에 담을 수 있음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구매 시 </a:t>
            </a:r>
            <a:r>
              <a:rPr lang="ko-KR" altLang="en-US" sz="1400" dirty="0" err="1"/>
              <a:t>별점과</a:t>
            </a:r>
            <a:r>
              <a:rPr lang="ko-KR" altLang="en-US" sz="1400" dirty="0"/>
              <a:t> 리뷰를 달 수 있음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상품마다 받은 별점으로 베스트 상품 선정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상품에 대해 궁금하거나 문제가 있을 시 문의를 통해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관리자는 언제나 사용자와 소통 가능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44654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7032" y="1318162"/>
            <a:ext cx="3732018" cy="49504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13132"/>
            <a:ext cx="3897139" cy="495497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8370" y="1145367"/>
            <a:ext cx="3721238" cy="5139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5253" y="1145367"/>
            <a:ext cx="4778907" cy="513937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552" y="1269580"/>
            <a:ext cx="4474068" cy="49680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55403" y="1269579"/>
            <a:ext cx="5121914" cy="4968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0F5199-42F9-13E8-CC3F-B5BE34B08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813" y="2692153"/>
            <a:ext cx="2111792" cy="227046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AC3EBBE-E303-B98F-2828-2D4F814940B1}"/>
              </a:ext>
            </a:extLst>
          </p:cNvPr>
          <p:cNvCxnSpPr>
            <a:cxnSpLocks/>
          </p:cNvCxnSpPr>
          <p:nvPr/>
        </p:nvCxnSpPr>
        <p:spPr>
          <a:xfrm flipV="1">
            <a:off x="6693763" y="3080551"/>
            <a:ext cx="2013050" cy="128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25320" y="1181378"/>
            <a:ext cx="7541359" cy="506506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27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- </a:t>
            </a:r>
            <a:r>
              <a:rPr lang="ko-KR" altLang="en-US" dirty="0"/>
              <a:t>마이페이지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1010" y="1040957"/>
            <a:ext cx="6624906" cy="522578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320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회원정보 수정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09948" y="1040957"/>
            <a:ext cx="6372103" cy="520548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53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</a:t>
            </a:r>
            <a:r>
              <a:rPr lang="en-US" altLang="ko-KR" dirty="0"/>
              <a:t> </a:t>
            </a:r>
            <a:r>
              <a:rPr lang="ko-KR" altLang="en-US" dirty="0"/>
              <a:t>주문목록</a:t>
            </a:r>
            <a:r>
              <a:rPr lang="en-US" altLang="ko-KR" dirty="0"/>
              <a:t>/</a:t>
            </a:r>
            <a:r>
              <a:rPr lang="ko-KR" altLang="en-US" dirty="0"/>
              <a:t>배송조회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0791" y="1040957"/>
            <a:ext cx="5879872" cy="519260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572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</a:t>
            </a:r>
            <a:r>
              <a:rPr lang="en-US" altLang="ko-KR" dirty="0"/>
              <a:t> </a:t>
            </a:r>
            <a:r>
              <a:rPr lang="ko-KR" altLang="en-US" dirty="0"/>
              <a:t>나의 배송지 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5791" y="1040957"/>
            <a:ext cx="6660417" cy="518992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</a:t>
            </a:r>
            <a:r>
              <a:rPr lang="en-US" altLang="ko-KR" dirty="0"/>
              <a:t> </a:t>
            </a:r>
            <a:r>
              <a:rPr lang="ko-KR" altLang="en-US" dirty="0"/>
              <a:t>장바구니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0920" y="1156697"/>
            <a:ext cx="4410159" cy="505517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35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</a:t>
            </a:r>
            <a:r>
              <a:rPr lang="en-US" altLang="ko-KR" dirty="0"/>
              <a:t> </a:t>
            </a:r>
            <a:r>
              <a:rPr lang="ko-KR" altLang="en-US" dirty="0"/>
              <a:t>상품문의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4669" y="1142543"/>
            <a:ext cx="6642662" cy="50987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285563" y="992833"/>
            <a:ext cx="562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RecipeMall</a:t>
            </a:r>
            <a:r>
              <a:rPr lang="ko-KR" altLang="en-US" sz="3200" dirty="0"/>
              <a:t> 벤치마킹 </a:t>
            </a:r>
            <a:r>
              <a:rPr lang="en-US" altLang="ko-KR" sz="3200" dirty="0"/>
              <a:t>(</a:t>
            </a:r>
            <a:r>
              <a:rPr lang="ko-KR" altLang="en-US" sz="3200" dirty="0"/>
              <a:t>레시피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91F87-61A2-3749-676B-1545DA08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3165917"/>
            <a:ext cx="5181600" cy="3010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146782-AD11-BB9B-6EE0-7728CB03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165917"/>
            <a:ext cx="5181600" cy="3010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30B9C-9DC6-A6DE-3639-130C88C3F04A}"/>
              </a:ext>
            </a:extLst>
          </p:cNvPr>
          <p:cNvSpPr txBox="1"/>
          <p:nvPr/>
        </p:nvSpPr>
        <p:spPr>
          <a:xfrm>
            <a:off x="6979023" y="218261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오늘의집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https://ohou.se/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9A254-CC17-CE68-4B2E-5B179687D8CA}"/>
              </a:ext>
            </a:extLst>
          </p:cNvPr>
          <p:cNvSpPr txBox="1"/>
          <p:nvPr/>
        </p:nvSpPr>
        <p:spPr>
          <a:xfrm>
            <a:off x="1456765" y="218261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만개의레시피</a:t>
            </a:r>
            <a:r>
              <a:rPr lang="ko-KR" altLang="en-US" dirty="0"/>
              <a:t> </a:t>
            </a:r>
            <a:r>
              <a:rPr lang="en-US" altLang="ko-KR" dirty="0"/>
              <a:t>https://www.10000recipe.com/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354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432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</a:t>
            </a:r>
            <a:r>
              <a:rPr lang="en-US" altLang="ko-KR" dirty="0"/>
              <a:t> </a:t>
            </a:r>
            <a:r>
              <a:rPr lang="ko-KR" altLang="en-US" dirty="0"/>
              <a:t>상품 리뷰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7" y="1069809"/>
            <a:ext cx="5745006" cy="51463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405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</a:t>
            </a:r>
            <a:r>
              <a:rPr lang="en-US" altLang="ko-KR" dirty="0"/>
              <a:t> </a:t>
            </a:r>
            <a:r>
              <a:rPr lang="ko-KR" altLang="en-US" dirty="0"/>
              <a:t>내 글 목록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1352" y="1119627"/>
            <a:ext cx="6669295" cy="511216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40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 내 댓글 모음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9962" y="970126"/>
            <a:ext cx="6094124" cy="524348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398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 </a:t>
            </a:r>
            <a:r>
              <a:rPr lang="en-US" altLang="ko-KR" dirty="0"/>
              <a:t>FAQ </a:t>
            </a:r>
            <a:r>
              <a:rPr lang="ko-KR" altLang="en-US" dirty="0"/>
              <a:t>목록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7935" y="1040957"/>
            <a:ext cx="6536129" cy="512093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560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 일대일 문의 목록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799" y="1034299"/>
            <a:ext cx="6642662" cy="5098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2540" y="2150647"/>
            <a:ext cx="5195333" cy="409642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573096B-7CA0-B375-D02E-A00B040A5D2D}"/>
              </a:ext>
            </a:extLst>
          </p:cNvPr>
          <p:cNvCxnSpPr>
            <a:cxnSpLocks/>
          </p:cNvCxnSpPr>
          <p:nvPr/>
        </p:nvCxnSpPr>
        <p:spPr>
          <a:xfrm flipV="1">
            <a:off x="5841507" y="3036163"/>
            <a:ext cx="1098954" cy="73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00635"/>
            <a:ext cx="49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 일대일문의 상세보기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6751" y="1040957"/>
            <a:ext cx="8098497" cy="524403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기획서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4765" y="1148267"/>
            <a:ext cx="7122470" cy="5077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3D0BB-82E9-6F2D-D83D-5695D5D06691}"/>
              </a:ext>
            </a:extLst>
          </p:cNvPr>
          <p:cNvSpPr txBox="1"/>
          <p:nvPr/>
        </p:nvSpPr>
        <p:spPr>
          <a:xfrm>
            <a:off x="923365" y="600635"/>
            <a:ext cx="49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 공지사항 목록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C4B7B-3021-AD38-A2E1-1784042747C0}"/>
              </a:ext>
            </a:extLst>
          </p:cNvPr>
          <p:cNvSpPr txBox="1"/>
          <p:nvPr/>
        </p:nvSpPr>
        <p:spPr>
          <a:xfrm>
            <a:off x="923365" y="600635"/>
            <a:ext cx="49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RecipeMall</a:t>
            </a:r>
            <a:r>
              <a:rPr lang="en-US" altLang="ko-KR" dirty="0"/>
              <a:t> – </a:t>
            </a:r>
            <a:r>
              <a:rPr lang="ko-KR" altLang="en-US" dirty="0"/>
              <a:t>마이페이지 공지사항 상세보기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64C3F-DDC3-5BE7-0F5D-874E0278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646622"/>
            <a:ext cx="9697803" cy="461074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9F518-0BB1-F57A-E024-C314EB9EA54C}"/>
              </a:ext>
            </a:extLst>
          </p:cNvPr>
          <p:cNvSpPr txBox="1"/>
          <p:nvPr/>
        </p:nvSpPr>
        <p:spPr>
          <a:xfrm>
            <a:off x="4069975" y="2967335"/>
            <a:ext cx="405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27891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496233" y="983868"/>
            <a:ext cx="510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RecipeMall</a:t>
            </a:r>
            <a:r>
              <a:rPr lang="ko-KR" altLang="en-US" sz="3200" dirty="0"/>
              <a:t> 벤치마킹 </a:t>
            </a:r>
            <a:r>
              <a:rPr lang="en-US" altLang="ko-KR" sz="3200" dirty="0"/>
              <a:t>(</a:t>
            </a:r>
            <a:r>
              <a:rPr lang="ko-KR" altLang="en-US" sz="3200" dirty="0"/>
              <a:t>쇼핑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30B9C-9DC6-A6DE-3639-130C88C3F04A}"/>
              </a:ext>
            </a:extLst>
          </p:cNvPr>
          <p:cNvSpPr txBox="1"/>
          <p:nvPr/>
        </p:nvSpPr>
        <p:spPr>
          <a:xfrm>
            <a:off x="6979023" y="218261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마켓컬리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https://www.kurly.com/main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9A254-CC17-CE68-4B2E-5B179687D8CA}"/>
              </a:ext>
            </a:extLst>
          </p:cNvPr>
          <p:cNvSpPr txBox="1"/>
          <p:nvPr/>
        </p:nvSpPr>
        <p:spPr>
          <a:xfrm>
            <a:off x="1456765" y="218261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https://www.coupang.com/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185802-D589-9EEF-CBD5-7A510F9C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3165917"/>
            <a:ext cx="5181600" cy="3010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339F9A-5AD5-92AC-B086-6D641F8A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5" y="3165917"/>
            <a:ext cx="5181600" cy="30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0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4074457" y="921115"/>
            <a:ext cx="4043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RecipeMall</a:t>
            </a:r>
            <a:r>
              <a:rPr lang="ko-KR" altLang="en-US" sz="3200" dirty="0"/>
              <a:t> 개발환경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7A61697-4791-33F8-EDA7-518446DBF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066279"/>
              </p:ext>
            </p:extLst>
          </p:nvPr>
        </p:nvGraphicFramePr>
        <p:xfrm>
          <a:off x="1231152" y="1589092"/>
          <a:ext cx="9729696" cy="430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848">
                  <a:extLst>
                    <a:ext uri="{9D8B030D-6E8A-4147-A177-3AD203B41FA5}">
                      <a16:colId xmlns:a16="http://schemas.microsoft.com/office/drawing/2014/main" val="2242893878"/>
                    </a:ext>
                  </a:extLst>
                </a:gridCol>
                <a:gridCol w="4864848">
                  <a:extLst>
                    <a:ext uri="{9D8B030D-6E8A-4147-A177-3AD203B41FA5}">
                      <a16:colId xmlns:a16="http://schemas.microsoft.com/office/drawing/2014/main" val="1696838349"/>
                    </a:ext>
                  </a:extLst>
                </a:gridCol>
              </a:tblGrid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Visual Studio Code, Eclipse,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STS, SQL Developer, Maven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157714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Tomcat 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893592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Oracle 18c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762266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JDK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94105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FRAMEWORK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MVC, MVC Spring,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621753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JAVA, JSP, JavaScript(</a:t>
                      </a:r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), SQL, HTML, CSS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55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90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7646894" y="1503820"/>
            <a:ext cx="102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02</a:t>
            </a:r>
            <a:endParaRPr lang="ko-KR" alt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6354480" y="3052482"/>
            <a:ext cx="3606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/>
              <a:t>RecipeMall</a:t>
            </a:r>
            <a:endParaRPr lang="en-US" altLang="ko-KR" sz="5400" dirty="0"/>
          </a:p>
          <a:p>
            <a:r>
              <a:rPr lang="en-US" altLang="ko-KR" sz="5400" dirty="0"/>
              <a:t>    </a:t>
            </a:r>
            <a:r>
              <a:rPr lang="ko-KR" altLang="en-US" sz="5400" dirty="0"/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93670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일정표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064" y="892763"/>
            <a:ext cx="11658600" cy="5252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Office PowerPoint</Application>
  <PresentationFormat>와이드스크린</PresentationFormat>
  <Paragraphs>205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맑은 고딕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EZEN</cp:lastModifiedBy>
  <cp:revision>42</cp:revision>
  <dcterms:created xsi:type="dcterms:W3CDTF">2023-06-29T15:05:33Z</dcterms:created>
  <dcterms:modified xsi:type="dcterms:W3CDTF">2023-07-03T08:28:19Z</dcterms:modified>
  <cp:version/>
</cp:coreProperties>
</file>